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00FF"/>
    <a:srgbClr val="CC66FF"/>
    <a:srgbClr val="FF0000"/>
    <a:srgbClr val="9933FF"/>
    <a:srgbClr val="9900FF"/>
    <a:srgbClr val="FF0066"/>
    <a:srgbClr val="0000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DDE0-8307-4497-81BE-B4749D89B6F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B17B8-58A7-4BE8-A458-B5ECB3786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0505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DDE0-8307-4497-81BE-B4749D89B6F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B17B8-58A7-4BE8-A458-B5ECB3786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73332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DDE0-8307-4497-81BE-B4749D89B6F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B17B8-58A7-4BE8-A458-B5ECB3786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49254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DDE0-8307-4497-81BE-B4749D89B6F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B17B8-58A7-4BE8-A458-B5ECB3786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91692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DDE0-8307-4497-81BE-B4749D89B6F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B17B8-58A7-4BE8-A458-B5ECB3786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0473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DDE0-8307-4497-81BE-B4749D89B6F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B17B8-58A7-4BE8-A458-B5ECB3786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7516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DDE0-8307-4497-81BE-B4749D89B6F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B17B8-58A7-4BE8-A458-B5ECB3786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42887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DDE0-8307-4497-81BE-B4749D89B6F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B17B8-58A7-4BE8-A458-B5ECB3786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69013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DDE0-8307-4497-81BE-B4749D89B6F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B17B8-58A7-4BE8-A458-B5ECB3786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91903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DDE0-8307-4497-81BE-B4749D89B6F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B17B8-58A7-4BE8-A458-B5ECB3786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98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DDE0-8307-4497-81BE-B4749D89B6F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B17B8-58A7-4BE8-A458-B5ECB3786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13757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8DDE0-8307-4497-81BE-B4749D89B6FF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B17B8-58A7-4BE8-A458-B5ECB3786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489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wmf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AU" sz="9600" dirty="0" smtClean="0">
                <a:solidFill>
                  <a:srgbClr val="FF00FF"/>
                </a:solidFill>
                <a:latin typeface="Blackadder ITC" pitchFamily="82" charset="0"/>
              </a:rPr>
              <a:t>Koala</a:t>
            </a:r>
            <a:endParaRPr lang="en-AU" sz="9600" dirty="0">
              <a:solidFill>
                <a:srgbClr val="FF00FF"/>
              </a:solidFill>
              <a:latin typeface="Blackadder IT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AU" sz="9600" dirty="0" smtClean="0">
                <a:solidFill>
                  <a:srgbClr val="9900FF"/>
                </a:solidFill>
                <a:latin typeface="Blackadder ITC" pitchFamily="82" charset="0"/>
              </a:rPr>
              <a:t>By Mia</a:t>
            </a:r>
            <a:endParaRPr lang="en-AU" sz="9600" dirty="0">
              <a:solidFill>
                <a:srgbClr val="9900FF"/>
              </a:solidFill>
              <a:latin typeface="Blackadder ITC" pitchFamily="82" charset="0"/>
            </a:endParaRPr>
          </a:p>
        </p:txBody>
      </p:sp>
      <p:pic>
        <p:nvPicPr>
          <p:cNvPr id="2050" name="Picture 2" descr="C:\Users\LUC0004\AppData\Local\Microsoft\Windows\Temporary Internet Files\Content.IE5\I6BQAZG3\MC900326498[2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420888"/>
            <a:ext cx="1804792" cy="220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LUC0004\AppData\Local\Microsoft\Windows\Temporary Internet Files\Content.IE5\IKN2405M\MC90033625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39108"/>
            <a:ext cx="2338982" cy="2655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28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67">
        <p:dissolve/>
      </p:transition>
    </mc:Choice>
    <mc:Fallback xmlns="">
      <p:transition spd="slow" advTm="3067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7200" dirty="0" smtClean="0">
                <a:solidFill>
                  <a:srgbClr val="66FF33"/>
                </a:solidFill>
                <a:latin typeface="Algerian" pitchFamily="82" charset="0"/>
              </a:rPr>
              <a:t>Food</a:t>
            </a:r>
            <a:endParaRPr lang="en-AU" sz="7200" dirty="0">
              <a:solidFill>
                <a:srgbClr val="66FF33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 smtClean="0">
                <a:solidFill>
                  <a:srgbClr val="0000FF"/>
                </a:solidFill>
                <a:latin typeface="Blackadder ITC" pitchFamily="82" charset="0"/>
              </a:rPr>
              <a:t>The koala eats 500g of eucalyptus leaves a day.</a:t>
            </a:r>
          </a:p>
          <a:p>
            <a:r>
              <a:rPr lang="en-AU" dirty="0" smtClean="0">
                <a:solidFill>
                  <a:srgbClr val="0000FF"/>
                </a:solidFill>
                <a:latin typeface="Blackadder ITC" pitchFamily="82" charset="0"/>
              </a:rPr>
              <a:t>The koala doesn't drink water because eucalyptus leaves are very juicy. Koalas are herbivores.</a:t>
            </a:r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r>
              <a:rPr lang="en-AU" dirty="0" smtClean="0"/>
              <a:t> </a:t>
            </a:r>
            <a:endParaRPr lang="en-AU" dirty="0"/>
          </a:p>
        </p:txBody>
      </p:sp>
      <p:pic>
        <p:nvPicPr>
          <p:cNvPr id="1026" name="Picture 2" descr="C:\Users\LUC0004\AppData\Local\Microsoft\Windows\Temporary Internet Files\Content.IE5\GS8YTP3T\MC900057359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988840"/>
            <a:ext cx="2880320" cy="317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243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1740">
        <p14:vortex dir="r"/>
      </p:transition>
    </mc:Choice>
    <mc:Fallback xmlns="">
      <p:transition spd="slow" advTm="1174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9900FF"/>
                </a:solidFill>
                <a:latin typeface="Brush Script MT" pitchFamily="66" charset="0"/>
              </a:rPr>
              <a:t>Habitat</a:t>
            </a:r>
            <a:endParaRPr lang="en-AU" dirty="0">
              <a:solidFill>
                <a:srgbClr val="9900FF"/>
              </a:solidFill>
              <a:latin typeface="Brush Scrip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>
                <a:solidFill>
                  <a:srgbClr val="FF00FF"/>
                </a:solidFill>
                <a:latin typeface="Chiller" pitchFamily="82" charset="0"/>
              </a:rPr>
              <a:t>Koalas live in the fork of the tree. It moves by jumping from tree to tree. </a:t>
            </a:r>
            <a:endParaRPr lang="en-AU" dirty="0">
              <a:solidFill>
                <a:srgbClr val="FF00FF"/>
              </a:solidFill>
              <a:latin typeface="Chiller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3074" name="Picture 2" descr="C:\Users\LUC0004.CURRIC\AppData\Local\Microsoft\Windows\Temporary Internet Files\Content.IE5\H3OF3DV1\MP91022109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636912"/>
            <a:ext cx="2096448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600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9163">
        <p14:ripple/>
      </p:transition>
    </mc:Choice>
    <mc:Fallback xmlns="">
      <p:transition spd="slow" advTm="916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  <a:latin typeface="Curlz MT" pitchFamily="82" charset="0"/>
              </a:rPr>
              <a:t>Looks Like</a:t>
            </a:r>
            <a:endParaRPr lang="en-AU" dirty="0">
              <a:solidFill>
                <a:srgbClr val="FF0000"/>
              </a:solidFill>
              <a:latin typeface="Curlz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99FF"/>
                </a:solidFill>
                <a:latin typeface="Brush Script MT" pitchFamily="66" charset="0"/>
              </a:rPr>
              <a:t>The koala has grey fur with white hairs between the ears. The koala is 1 cm long, grows  25-30 inches long.</a:t>
            </a:r>
            <a:endParaRPr lang="en-AU" dirty="0">
              <a:solidFill>
                <a:srgbClr val="FF99FF"/>
              </a:solidFill>
              <a:latin typeface="Brush Script MT" pitchFamily="66" charset="0"/>
            </a:endParaRPr>
          </a:p>
        </p:txBody>
      </p:sp>
      <p:pic>
        <p:nvPicPr>
          <p:cNvPr id="3074" name="Picture 2" descr="C:\Users\LUC0004\AppData\Local\Microsoft\Windows\Temporary Internet Files\Content.IE5\H3OF3DV1\MP900262933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988840"/>
            <a:ext cx="2816728" cy="370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64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72">
        <p14:ferris dir="l"/>
      </p:transition>
    </mc:Choice>
    <mc:Fallback xmlns="">
      <p:transition spd="slow" advTm="987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800" dirty="0" smtClean="0">
                <a:solidFill>
                  <a:srgbClr val="FF0000"/>
                </a:solidFill>
                <a:latin typeface="Blackadder ITC" pitchFamily="82" charset="0"/>
              </a:rPr>
              <a:t>Protect</a:t>
            </a:r>
            <a:endParaRPr lang="en-AU" sz="4800" dirty="0">
              <a:solidFill>
                <a:srgbClr val="FF0000"/>
              </a:solidFill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CC66FF"/>
                </a:solidFill>
                <a:latin typeface="FangSong" pitchFamily="49" charset="-122"/>
                <a:ea typeface="FangSong" pitchFamily="49" charset="-122"/>
              </a:rPr>
              <a:t>The koala protects itself by staying away from people and cars. It can also protect itself by staying at reserves. </a:t>
            </a:r>
          </a:p>
          <a:p>
            <a:pPr marL="0" indent="0">
              <a:buNone/>
            </a:pPr>
            <a:r>
              <a:rPr lang="en-AU" dirty="0" smtClean="0">
                <a:solidFill>
                  <a:srgbClr val="CC66FF"/>
                </a:solidFill>
                <a:latin typeface="FangSong" pitchFamily="49" charset="-122"/>
                <a:ea typeface="FangSong" pitchFamily="49" charset="-122"/>
              </a:rPr>
              <a:t>Koalas also protect itself with its sharp claws.</a:t>
            </a:r>
            <a:endParaRPr lang="en-AU" dirty="0">
              <a:solidFill>
                <a:srgbClr val="CC66FF"/>
              </a:solidFill>
              <a:latin typeface="FangSong" pitchFamily="49" charset="-122"/>
              <a:ea typeface="FangSong" pitchFamily="49" charset="-122"/>
            </a:endParaRPr>
          </a:p>
        </p:txBody>
      </p:sp>
      <p:pic>
        <p:nvPicPr>
          <p:cNvPr id="1026" name="Picture 2" descr="C:\Users\LUC0004\AppData\Local\Microsoft\Windows\Temporary Internet Files\Content.IE5\I6BQAZG3\MC900140573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8162">
            <a:off x="5147831" y="2633967"/>
            <a:ext cx="3076752" cy="319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747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9922">
        <p14:shred/>
      </p:transition>
    </mc:Choice>
    <mc:Fallback xmlns="">
      <p:transition spd="slow" advTm="992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8800" u="sng" dirty="0" smtClean="0">
                <a:solidFill>
                  <a:srgbClr val="9900FF"/>
                </a:solidFill>
                <a:latin typeface="Bell MT" pitchFamily="18" charset="0"/>
              </a:rPr>
              <a:t>Special Features</a:t>
            </a:r>
            <a:endParaRPr lang="en-AU" sz="8800" u="sng" dirty="0">
              <a:solidFill>
                <a:srgbClr val="9900FF"/>
              </a:solidFill>
              <a:latin typeface="Bell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AU" b="1" i="1" u="sng" dirty="0" smtClean="0">
                <a:solidFill>
                  <a:srgbClr val="FF00FF"/>
                </a:solidFill>
                <a:latin typeface="Blackadder ITC" pitchFamily="82" charset="0"/>
              </a:rPr>
              <a:t>Koalas have sharp claws protect itself also to climb trees. When the koala is born it looks like a jellybean and it is two cm long. The koala has a cheek pouch. The koalas nickname is the native bear. The koala runs as fast as a rabbit.  </a:t>
            </a:r>
            <a:endParaRPr lang="en-AU" b="1" i="1" u="sng" dirty="0">
              <a:solidFill>
                <a:srgbClr val="FF00FF"/>
              </a:solidFill>
              <a:latin typeface="Blackadder ITC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AU" b="1" i="1" u="sng" dirty="0" smtClean="0">
                <a:solidFill>
                  <a:srgbClr val="CC66FF"/>
                </a:solidFill>
                <a:latin typeface="Curlz MT" pitchFamily="82" charset="0"/>
              </a:rPr>
              <a:t>Koalas breed in the summer.</a:t>
            </a:r>
          </a:p>
          <a:p>
            <a:r>
              <a:rPr lang="en-AU" b="1" i="1" u="sng" dirty="0" smtClean="0">
                <a:solidFill>
                  <a:srgbClr val="CC66FF"/>
                </a:solidFill>
                <a:latin typeface="Curlz MT" pitchFamily="82" charset="0"/>
              </a:rPr>
              <a:t> Koalas live twenty years or more. </a:t>
            </a:r>
          </a:p>
          <a:p>
            <a:r>
              <a:rPr lang="en-AU" b="1" i="1" u="sng" dirty="0" smtClean="0">
                <a:solidFill>
                  <a:srgbClr val="CC66FF"/>
                </a:solidFill>
                <a:latin typeface="Curlz MT" pitchFamily="82" charset="0"/>
              </a:rPr>
              <a:t>Koalas drink milk from their mother.</a:t>
            </a:r>
          </a:p>
          <a:p>
            <a:r>
              <a:rPr lang="en-AU" b="1" i="1" u="sng" dirty="0" smtClean="0">
                <a:solidFill>
                  <a:srgbClr val="CC66FF"/>
                </a:solidFill>
                <a:latin typeface="Curlz MT" pitchFamily="82" charset="0"/>
              </a:rPr>
              <a:t> Koalas might look cuddly but they have sharp teeth and claws.</a:t>
            </a:r>
          </a:p>
          <a:p>
            <a:r>
              <a:rPr lang="en-AU" b="1" i="1" u="sng" dirty="0" smtClean="0">
                <a:solidFill>
                  <a:srgbClr val="CC66FF"/>
                </a:solidFill>
                <a:latin typeface="Curlz MT" pitchFamily="82" charset="0"/>
              </a:rPr>
              <a:t>One cub is born at a time</a:t>
            </a:r>
          </a:p>
        </p:txBody>
      </p:sp>
    </p:spTree>
    <p:extLst>
      <p:ext uri="{BB962C8B-B14F-4D97-AF65-F5344CB8AC3E}">
        <p14:creationId xmlns:p14="http://schemas.microsoft.com/office/powerpoint/2010/main" val="2402216052"/>
      </p:ext>
    </p:extLst>
  </p:cSld>
  <p:clrMapOvr>
    <a:masterClrMapping/>
  </p:clrMapOvr>
  <p:transition spd="slow" advTm="21378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9600" dirty="0" smtClean="0">
                <a:solidFill>
                  <a:srgbClr val="FF0066"/>
                </a:solidFill>
                <a:latin typeface="Berlin Sans FB Demi" pitchFamily="34" charset="0"/>
              </a:rPr>
              <a:t>Reproduce</a:t>
            </a:r>
            <a:r>
              <a:rPr lang="en-AU" dirty="0" smtClean="0">
                <a:solidFill>
                  <a:srgbClr val="FF0066"/>
                </a:solidFill>
              </a:rPr>
              <a:t> </a:t>
            </a:r>
            <a:endParaRPr lang="en-AU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FF"/>
                </a:solidFill>
                <a:latin typeface="Chiller" pitchFamily="82" charset="0"/>
              </a:rPr>
              <a:t>The koala is a marsupial which means it has a pouch. It is also a nocturnal which means it sleeps for most of the day.</a:t>
            </a:r>
            <a:endParaRPr lang="en-AU" dirty="0">
              <a:solidFill>
                <a:srgbClr val="FF00FF"/>
              </a:solidFill>
              <a:latin typeface="Chiller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027" name="Picture 3" descr="C:\Users\LUC0004.CURRIC\AppData\Local\Microsoft\Windows\Temporary Internet Files\Content.IE5\I6BQAZG3\MP90040658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191" y="1700808"/>
            <a:ext cx="3091686" cy="4635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60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8405">
        <p14:honeycomb/>
      </p:transition>
    </mc:Choice>
    <mc:Fallback xmlns="">
      <p:transition spd="slow" advTm="840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solidFill>
                  <a:srgbClr val="9900FF"/>
                </a:solidFill>
                <a:latin typeface="Brush Script MT" pitchFamily="66" charset="0"/>
              </a:rPr>
              <a:t>Which </a:t>
            </a:r>
            <a:r>
              <a:rPr lang="en-AU" dirty="0" smtClean="0">
                <a:solidFill>
                  <a:srgbClr val="FF00FF"/>
                </a:solidFill>
                <a:latin typeface="Brush Script MT" pitchFamily="66" charset="0"/>
              </a:rPr>
              <a:t>Family</a:t>
            </a:r>
            <a:endParaRPr lang="en-AU" dirty="0">
              <a:solidFill>
                <a:srgbClr val="FF00FF"/>
              </a:solidFill>
              <a:latin typeface="Brush Scrip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99FF"/>
                </a:solidFill>
                <a:latin typeface="Curlz MT" pitchFamily="82" charset="0"/>
              </a:rPr>
              <a:t>The koala is in the phascolarctidae family</a:t>
            </a:r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 smtClean="0"/>
          </a:p>
        </p:txBody>
      </p:sp>
      <p:pic>
        <p:nvPicPr>
          <p:cNvPr id="2050" name="Picture 2" descr="C:\Users\LUC0004.CURRIC\AppData\Local\Microsoft\Windows\Temporary Internet Files\Content.IE5\IKN2405M\MP90040225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852936"/>
            <a:ext cx="4932640" cy="3287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20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7951">
        <p14:gallery dir="l"/>
      </p:transition>
    </mc:Choice>
    <mc:Fallback xmlns="">
      <p:transition spd="slow" advTm="795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6000" i="1" u="sng" dirty="0" smtClean="0">
                <a:solidFill>
                  <a:srgbClr val="CC66FF"/>
                </a:solidFill>
              </a:rPr>
              <a:t>From Mia</a:t>
            </a:r>
            <a:endParaRPr lang="en-AU" sz="6000" i="1" u="sng" dirty="0">
              <a:solidFill>
                <a:srgbClr val="CC66FF"/>
              </a:solidFill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16632"/>
            <a:ext cx="4015440" cy="301158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AU" sz="4400" b="1" i="1" u="sng" dirty="0" smtClean="0">
                <a:solidFill>
                  <a:srgbClr val="FF99FF"/>
                </a:solidFill>
              </a:rPr>
              <a:t>I hope you enjoy my slide show</a:t>
            </a:r>
            <a:endParaRPr lang="en-AU" sz="4400" b="1" i="1" u="sng" dirty="0">
              <a:solidFill>
                <a:srgbClr val="FF99FF"/>
              </a:solidFill>
            </a:endParaRPr>
          </a:p>
        </p:txBody>
      </p:sp>
      <p:pic>
        <p:nvPicPr>
          <p:cNvPr id="1029" name="Picture 5" descr="C:\Users\LUC0004\AppData\Local\Microsoft\Windows\Temporary Internet Files\Content.IE5\H3OF3DV1\MP900422508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454" y="188640"/>
            <a:ext cx="1296144" cy="1943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LUC0004\AppData\Local\Microsoft\Windows\Temporary Internet Files\Content.IE5\GS8YTP3T\MP900201711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819" y="1306488"/>
            <a:ext cx="1569041" cy="2383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LUC0004\AppData\Local\Microsoft\Windows\Temporary Internet Files\Content.IE5\I6BQAZG3\MP900423103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838" y="2224005"/>
            <a:ext cx="1954621" cy="187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LUC0004\AppData\Local\Microsoft\Windows\Temporary Internet Files\Content.IE5\GS8YTP3T\MC900444956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459" y="3214344"/>
            <a:ext cx="1073422" cy="1390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LUC0004.CURRIC\AppData\Local\Microsoft\Windows\Temporary Internet Files\Content.IE5\H3OF3DV1\MP900448281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75702"/>
            <a:ext cx="2018454" cy="126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UC0004.CURRIC\AppData\Local\Microsoft\Windows\Temporary Internet Files\Content.IE5\GS8YTP3T\MP900185197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3409" y="188640"/>
            <a:ext cx="1597451" cy="1080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LUC0004.CURRIC\AppData\Local\Microsoft\Windows\Temporary Internet Files\Content.IE5\I6BQAZG3\MC900444995[1]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81128"/>
            <a:ext cx="1398280" cy="1810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LUC0004\AppData\Local\Microsoft\Windows\Temporary Internet Files\Content.IE5\GS8YTP3T\MC900433622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87" y="4869160"/>
            <a:ext cx="1774308" cy="1762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883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7303">
        <p:dissolve/>
      </p:transition>
    </mc:Choice>
    <mc:Fallback xmlns="">
      <p:transition spd="slow" advTm="7303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249</Words>
  <Application>Microsoft Office PowerPoint</Application>
  <PresentationFormat>On-screen Show (4:3)</PresentationFormat>
  <Paragraphs>42</Paragraphs>
  <Slides>9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Koala</vt:lpstr>
      <vt:lpstr>Food</vt:lpstr>
      <vt:lpstr>Habitat</vt:lpstr>
      <vt:lpstr>Looks Like</vt:lpstr>
      <vt:lpstr>Protect</vt:lpstr>
      <vt:lpstr>Special Features</vt:lpstr>
      <vt:lpstr>Reproduce </vt:lpstr>
      <vt:lpstr>Which Family</vt:lpstr>
      <vt:lpstr>From Mia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Koala</dc:title>
  <dc:creator>Mia LUCARELLI</dc:creator>
  <cp:lastModifiedBy>Mia LUCARELLI</cp:lastModifiedBy>
  <cp:revision>24</cp:revision>
  <dcterms:created xsi:type="dcterms:W3CDTF">2012-11-06T22:46:54Z</dcterms:created>
  <dcterms:modified xsi:type="dcterms:W3CDTF">2012-11-28T22:43:42Z</dcterms:modified>
</cp:coreProperties>
</file>